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8" d="100"/>
          <a:sy n="48" d="100"/>
        </p:scale>
        <p:origin x="224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a:t>
              </a:r>
              <a:r>
                <a:rPr kumimoji="1" lang="ja-JP" altLang="en-US" sz="1600" b="1" dirty="0" smtClean="0">
                  <a:latin typeface="メイリオ" panose="020B0604030504040204" pitchFamily="50" charset="-128"/>
                  <a:ea typeface="メイリオ" panose="020B0604030504040204" pitchFamily="50" charset="-128"/>
                </a:rPr>
                <a:t>ご記入ください。</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別途、一覧を公表してください。）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別添</a:t>
            </a:r>
            <a:r>
              <a:rPr kumimoji="1" lang="ja-JP" altLang="en-US" sz="1600" dirty="0" smtClean="0">
                <a:latin typeface="メイリオ" panose="020B0604030504040204" pitchFamily="50" charset="-128"/>
                <a:ea typeface="メイリオ" panose="020B0604030504040204" pitchFamily="50" charset="-128"/>
              </a:rPr>
              <a:t>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50566" y="1530788"/>
            <a:ext cx="4932619" cy="502702"/>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chemeClr val="tx1"/>
                  </a:solidFill>
                  <a:latin typeface="メイリオ" panose="020B0604030504040204" pitchFamily="50" charset="-128"/>
                  <a:ea typeface="メイリオ" panose="020B0604030504040204" pitchFamily="50" charset="-128"/>
                </a:rPr>
                <a:t>どれか一つにチェックを入れてください。</a:t>
              </a:r>
              <a:endParaRPr kumimoji="1" lang="en-US" altLang="ja-JP" sz="9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01652" y="7354312"/>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7" name="大かっこ 6"/>
          <p:cNvSpPr/>
          <p:nvPr/>
        </p:nvSpPr>
        <p:spPr>
          <a:xfrm>
            <a:off x="210100" y="6887806"/>
            <a:ext cx="1273695" cy="36489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5"/>
            <a:ext cx="6608092" cy="1549221"/>
            <a:chOff x="124955" y="1254625"/>
            <a:chExt cx="6608092" cy="953563"/>
          </a:xfrm>
        </p:grpSpPr>
        <p:sp>
          <p:nvSpPr>
            <p:cNvPr id="13" name="正方形/長方形 12"/>
            <p:cNvSpPr/>
            <p:nvPr/>
          </p:nvSpPr>
          <p:spPr>
            <a:xfrm>
              <a:off x="124955" y="1254625"/>
              <a:ext cx="6608092" cy="95356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439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337966"/>
              <a:ext cx="5217909" cy="842783"/>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800" b="1" dirty="0" smtClean="0">
                  <a:latin typeface="メイリオ" panose="020B0604030504040204" pitchFamily="50" charset="-128"/>
                  <a:ea typeface="メイリオ" panose="020B0604030504040204" pitchFamily="50" charset="-128"/>
                </a:rPr>
                <a:t>※</a:t>
              </a:r>
              <a:r>
                <a:rPr kumimoji="1" lang="en-US" altLang="ja-JP" sz="800" b="1" dirty="0">
                  <a:latin typeface="メイリオ" panose="020B0604030504040204" pitchFamily="50" charset="-128"/>
                  <a:ea typeface="メイリオ" panose="020B0604030504040204" pitchFamily="50" charset="-128"/>
                </a:rPr>
                <a:t>5,000</a:t>
              </a:r>
              <a:r>
                <a:rPr kumimoji="1" lang="ja-JP" altLang="en-US" sz="800" b="1" noProof="0" dirty="0" smtClean="0">
                  <a:latin typeface="メイリオ" panose="020B0604030504040204" pitchFamily="50" charset="-128"/>
                  <a:ea typeface="メイリオ" panose="020B0604030504040204" pitchFamily="50" charset="-128"/>
                </a:rPr>
                <a:t>人超かつ収容率</a:t>
              </a:r>
              <a:r>
                <a:rPr kumimoji="1" lang="en-US" altLang="ja-JP" sz="800" b="1" noProof="0" dirty="0" smtClean="0">
                  <a:latin typeface="メイリオ" panose="020B0604030504040204" pitchFamily="50" charset="-128"/>
                  <a:ea typeface="メイリオ" panose="020B0604030504040204" pitchFamily="50" charset="-128"/>
                </a:rPr>
                <a:t>50%</a:t>
              </a:r>
              <a:r>
                <a:rPr kumimoji="1" lang="ja-JP" altLang="en-US" sz="800" b="1" noProof="0" dirty="0" smtClean="0">
                  <a:latin typeface="メイリオ" panose="020B0604030504040204" pitchFamily="50" charset="-128"/>
                  <a:ea typeface="メイリオ" panose="020B0604030504040204" pitchFamily="50" charset="-128"/>
                </a:rPr>
                <a:t>超</a:t>
              </a:r>
              <a:r>
                <a:rPr kumimoji="1" lang="ja-JP" altLang="en-US" sz="800" b="1" noProof="0" dirty="0">
                  <a:latin typeface="メイリオ" panose="020B0604030504040204" pitchFamily="50" charset="-128"/>
                  <a:ea typeface="メイリオ" panose="020B0604030504040204" pitchFamily="50" charset="-128"/>
                </a:rPr>
                <a:t>｛</a:t>
              </a:r>
              <a:r>
                <a:rPr kumimoji="1" lang="ja-JP" altLang="en-US" sz="800" b="1" dirty="0" smtClean="0">
                  <a:latin typeface="メイリオ" panose="020B0604030504040204" pitchFamily="50" charset="-128"/>
                  <a:ea typeface="メイリオ" panose="020B0604030504040204" pitchFamily="50" charset="-128"/>
                </a:rPr>
                <a:t>収容定員設定がない場合並びに</a:t>
              </a:r>
              <a:r>
                <a:rPr kumimoji="1" lang="ja-JP" altLang="en-US" sz="800" b="1" noProof="0" dirty="0" smtClean="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800" b="1" noProof="0" dirty="0" smtClean="0">
                  <a:latin typeface="メイリオ" panose="020B0604030504040204" pitchFamily="50" charset="-128"/>
                  <a:ea typeface="メイリオ" panose="020B0604030504040204" pitchFamily="50" charset="-128"/>
                </a:rPr>
                <a:t>5,000</a:t>
              </a:r>
              <a:r>
                <a:rPr kumimoji="1" lang="ja-JP" altLang="en-US" sz="800" b="1" noProof="0" dirty="0" smtClean="0">
                  <a:latin typeface="メイリオ" panose="020B0604030504040204" pitchFamily="50" charset="-128"/>
                  <a:ea typeface="メイリオ" panose="020B0604030504040204" pitchFamily="50" charset="-128"/>
                </a:rPr>
                <a:t>人超（大声なしの担保が前提）</a:t>
              </a:r>
              <a:r>
                <a:rPr kumimoji="1" lang="ja-JP" altLang="en-US" sz="800" b="1" noProof="0" dirty="0">
                  <a:latin typeface="メイリオ" panose="020B0604030504040204" pitchFamily="50" charset="-128"/>
                  <a:ea typeface="メイリオ" panose="020B0604030504040204" pitchFamily="50" charset="-128"/>
                </a:rPr>
                <a:t>｝</a:t>
              </a:r>
              <a:r>
                <a:rPr kumimoji="1" lang="ja-JP" altLang="en-US" sz="800" b="1" noProof="0" dirty="0" smtClean="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800" b="1" noProof="0" dirty="0" smtClean="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a:t>
              </a:r>
              <a:r>
                <a:rPr kumimoji="1" lang="en-US" altLang="ja-JP" sz="800" b="1" noProof="0" dirty="0" smtClean="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ワクチン・検査パッケージ</a:t>
              </a:r>
              <a:r>
                <a:rPr kumimoji="1" lang="ja-JP" altLang="en-US" sz="800" b="1" dirty="0" smtClean="0">
                  <a:latin typeface="メイリオ" panose="020B0604030504040204" pitchFamily="50" charset="-128"/>
                  <a:ea typeface="メイリオ" panose="020B0604030504040204" pitchFamily="50" charset="-128"/>
                </a:rPr>
                <a:t>制度の</a:t>
              </a:r>
              <a:r>
                <a:rPr kumimoji="1" lang="ja-JP" altLang="en-US" sz="800" b="1" dirty="0">
                  <a:latin typeface="メイリオ" panose="020B0604030504040204" pitchFamily="50" charset="-128"/>
                  <a:ea typeface="メイリオ" panose="020B0604030504040204" pitchFamily="50" charset="-128"/>
                </a:rPr>
                <a:t>適用を希望する主催者等</a:t>
              </a:r>
              <a:r>
                <a:rPr kumimoji="1" lang="ja-JP" altLang="en-US" sz="800" b="1" dirty="0" smtClean="0">
                  <a:latin typeface="メイリオ" panose="020B0604030504040204" pitchFamily="50" charset="-128"/>
                  <a:ea typeface="メイリオ" panose="020B0604030504040204" pitchFamily="50" charset="-128"/>
                </a:rPr>
                <a:t>は本チェックリストを県</a:t>
              </a:r>
              <a:r>
                <a:rPr kumimoji="1" lang="ja-JP" altLang="en-US" sz="800" b="1" dirty="0">
                  <a:latin typeface="メイリオ" panose="020B0604030504040204" pitchFamily="50" charset="-128"/>
                  <a:ea typeface="メイリオ" panose="020B0604030504040204" pitchFamily="50" charset="-128"/>
                </a:rPr>
                <a:t>に</a:t>
              </a:r>
              <a:r>
                <a:rPr kumimoji="1" lang="ja-JP" altLang="en-US" sz="800" b="1" dirty="0" smtClean="0">
                  <a:latin typeface="メイリオ" panose="020B0604030504040204" pitchFamily="50" charset="-128"/>
                  <a:ea typeface="メイリオ" panose="020B0604030504040204" pitchFamily="50" charset="-128"/>
                </a:rPr>
                <a:t>提出する</a:t>
              </a:r>
              <a:r>
                <a:rPr kumimoji="1" lang="ja-JP" altLang="en-US" sz="800" b="1" dirty="0">
                  <a:latin typeface="メイリオ" panose="020B0604030504040204" pitchFamily="50" charset="-128"/>
                  <a:ea typeface="メイリオ" panose="020B0604030504040204" pitchFamily="50" charset="-128"/>
                </a:rPr>
                <a:t>ことで</a:t>
              </a:r>
              <a:r>
                <a:rPr kumimoji="1" lang="ja-JP" altLang="en-US" sz="800" b="1" dirty="0" smtClean="0">
                  <a:latin typeface="メイリオ" panose="020B0604030504040204" pitchFamily="50" charset="-128"/>
                  <a:ea typeface="メイリオ" panose="020B0604030504040204" pitchFamily="50" charset="-128"/>
                </a:rPr>
                <a:t>当該制</a:t>
              </a:r>
              <a:endParaRPr kumimoji="1" lang="en-US" altLang="ja-JP" sz="800" b="1" dirty="0" smtClean="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a:t>
              </a:r>
              <a:r>
                <a:rPr kumimoji="1" lang="ja-JP" altLang="en-US" sz="800" b="1" dirty="0" smtClean="0">
                  <a:latin typeface="メイリオ" panose="020B0604030504040204" pitchFamily="50" charset="-128"/>
                  <a:ea typeface="メイリオ" panose="020B0604030504040204" pitchFamily="50" charset="-128"/>
                </a:rPr>
                <a:t>度</a:t>
              </a:r>
              <a:r>
                <a:rPr kumimoji="1" lang="ja-JP" altLang="en-US" sz="800" b="1" dirty="0">
                  <a:latin typeface="メイリオ" panose="020B0604030504040204" pitchFamily="50" charset="-128"/>
                  <a:ea typeface="メイリオ" panose="020B0604030504040204" pitchFamily="50" charset="-128"/>
                </a:rPr>
                <a:t>への登録が可能と</a:t>
              </a:r>
              <a:r>
                <a:rPr kumimoji="1" lang="ja-JP" altLang="en-US" sz="800" b="1" dirty="0" smtClean="0">
                  <a:latin typeface="メイリオ" panose="020B0604030504040204" pitchFamily="50" charset="-128"/>
                  <a:ea typeface="メイリオ" panose="020B0604030504040204" pitchFamily="50" charset="-128"/>
                </a:rPr>
                <a:t>なります。</a:t>
              </a:r>
              <a:endParaRPr kumimoji="1" lang="en-US" altLang="ja-JP" sz="800" b="1" dirty="0" smtClean="0">
                <a:latin typeface="メイリオ" panose="020B0604030504040204" pitchFamily="50" charset="-128"/>
                <a:ea typeface="メイリオ" panose="020B0604030504040204" pitchFamily="50" charset="-128"/>
              </a:endParaRPr>
            </a:p>
            <a:p>
              <a:pPr marL="180975" lvl="0" indent="-180975">
                <a:defRPr/>
              </a:pPr>
              <a:r>
                <a:rPr kumimoji="1" lang="ja-JP" altLang="en-US" sz="800" b="1" dirty="0" smtClean="0">
                  <a:latin typeface="メイリオ" panose="020B0604030504040204" pitchFamily="50" charset="-128"/>
                  <a:ea typeface="メイリオ" panose="020B0604030504040204" pitchFamily="50" charset="-128"/>
                </a:rPr>
                <a:t>　（登録</a:t>
              </a:r>
              <a:r>
                <a:rPr kumimoji="1" lang="ja-JP" altLang="en-US" sz="800" b="1" dirty="0">
                  <a:latin typeface="メイリオ" panose="020B0604030504040204" pitchFamily="50" charset="-128"/>
                  <a:ea typeface="メイリオ" panose="020B0604030504040204" pitchFamily="50" charset="-128"/>
                </a:rPr>
                <a:t>のあったイベント主催者等の一覧を県ホームページ等で公表します</a:t>
              </a:r>
              <a:r>
                <a:rPr kumimoji="1" lang="ja-JP" altLang="en-US" sz="800" b="1" dirty="0" smtClean="0">
                  <a:latin typeface="メイリオ" panose="020B0604030504040204" pitchFamily="50" charset="-128"/>
                  <a:ea typeface="メイリオ" panose="020B0604030504040204" pitchFamily="50" charset="-128"/>
                </a:rPr>
                <a:t>。）</a:t>
              </a:r>
              <a:endParaRPr kumimoji="1" lang="ja-JP" altLang="en-US" sz="800" b="1" dirty="0">
                <a:latin typeface="メイリオ" panose="020B0604030504040204" pitchFamily="50" charset="-128"/>
                <a:ea typeface="メイリオ" panose="020B0604030504040204" pitchFamily="50" charset="-128"/>
              </a:endParaRPr>
            </a:p>
            <a:p>
              <a:pPr marL="180975" lvl="0" indent="-180975">
                <a:defRPr/>
              </a:pPr>
              <a:endParaRPr kumimoji="1" lang="en-US" altLang="ja-JP" sz="1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3"/>
            <a:ext cx="6608092" cy="1494497"/>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2909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smtClean="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smtClean="0">
                  <a:latin typeface="メイリオ" panose="020B0604030504040204" pitchFamily="50" charset="-128"/>
                  <a:ea typeface="メイリオ" panose="020B0604030504040204" pitchFamily="50" charset="-128"/>
                </a:rPr>
                <a:t>COCOA</a:t>
              </a:r>
              <a:r>
                <a:rPr kumimoji="1" lang="ja-JP" altLang="en-US" sz="1500" b="1" dirty="0" smtClean="0">
                  <a:latin typeface="メイリオ" panose="020B0604030504040204" pitchFamily="50" charset="-128"/>
                  <a:ea typeface="メイリオ" panose="020B0604030504040204" pitchFamily="50" charset="-128"/>
                </a:rPr>
                <a:t>等のアプリ等を活用した参加者の把握。</a:t>
              </a:r>
              <a:endParaRPr kumimoji="1" lang="ja-JP" altLang="en-US" sz="15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21790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800" b="1" dirty="0" smtClean="0">
                <a:latin typeface="メイリオ" panose="020B0604030504040204" pitchFamily="50" charset="-128"/>
                <a:ea typeface="メイリオ" panose="020B0604030504040204" pitchFamily="50" charset="-128"/>
              </a:rPr>
              <a:t>※5,000</a:t>
            </a:r>
            <a:r>
              <a:rPr kumimoji="1" lang="ja-JP" altLang="en-US" sz="800" b="1" noProof="0" dirty="0" smtClean="0">
                <a:latin typeface="メイリオ" panose="020B0604030504040204" pitchFamily="50" charset="-128"/>
                <a:ea typeface="メイリオ" panose="020B0604030504040204" pitchFamily="50" charset="-128"/>
              </a:rPr>
              <a:t>人超かつ収容率</a:t>
            </a:r>
            <a:r>
              <a:rPr kumimoji="1" lang="en-US" altLang="ja-JP" sz="800" b="1" noProof="0" dirty="0" smtClean="0">
                <a:latin typeface="メイリオ" panose="020B0604030504040204" pitchFamily="50" charset="-128"/>
                <a:ea typeface="メイリオ" panose="020B0604030504040204" pitchFamily="50" charset="-128"/>
              </a:rPr>
              <a:t>50%</a:t>
            </a:r>
            <a:r>
              <a:rPr kumimoji="1" lang="ja-JP" altLang="en-US" sz="800" b="1" noProof="0" dirty="0" smtClean="0">
                <a:latin typeface="メイリオ" panose="020B0604030504040204" pitchFamily="50" charset="-128"/>
                <a:ea typeface="メイリオ" panose="020B0604030504040204" pitchFamily="50" charset="-128"/>
              </a:rPr>
              <a:t>超｛</a:t>
            </a:r>
            <a:r>
              <a:rPr kumimoji="1" lang="ja-JP" altLang="en-US" sz="800" b="1" dirty="0" smtClean="0">
                <a:latin typeface="メイリオ" panose="020B0604030504040204" pitchFamily="50" charset="-128"/>
                <a:ea typeface="メイリオ" panose="020B0604030504040204" pitchFamily="50" charset="-128"/>
              </a:rPr>
              <a:t>収容定員設定がない場合並びに</a:t>
            </a:r>
            <a:r>
              <a:rPr kumimoji="1" lang="ja-JP" altLang="en-US" sz="800" b="1" noProof="0" dirty="0" smtClean="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800" b="1" noProof="0" dirty="0" smtClean="0">
                <a:latin typeface="メイリオ" panose="020B0604030504040204" pitchFamily="50" charset="-128"/>
                <a:ea typeface="メイリオ" panose="020B0604030504040204" pitchFamily="50" charset="-128"/>
              </a:rPr>
              <a:t>5,000</a:t>
            </a:r>
            <a:r>
              <a:rPr kumimoji="1" lang="ja-JP" altLang="en-US" sz="800" b="1" noProof="0" dirty="0" smtClean="0">
                <a:latin typeface="メイリオ" panose="020B0604030504040204" pitchFamily="50" charset="-128"/>
                <a:ea typeface="メイリオ" panose="020B0604030504040204" pitchFamily="50" charset="-128"/>
              </a:rPr>
              <a:t>人超（大声なしの担保が前提</a:t>
            </a:r>
            <a:r>
              <a:rPr kumimoji="1" lang="ja-JP" altLang="en-US" sz="800" b="1" dirty="0" smtClean="0">
                <a:latin typeface="メイリオ" panose="020B0604030504040204" pitchFamily="50" charset="-128"/>
                <a:ea typeface="メイリオ" panose="020B0604030504040204" pitchFamily="50" charset="-128"/>
              </a:rPr>
              <a:t>）｝</a:t>
            </a:r>
            <a:r>
              <a:rPr kumimoji="1" lang="ja-JP" altLang="en-US" sz="800" b="1" noProof="0" dirty="0" smtClean="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800" b="1" noProof="0" dirty="0" smtClean="0">
              <a:latin typeface="メイリオ" panose="020B0604030504040204" pitchFamily="50" charset="-128"/>
              <a:ea typeface="メイリオ" panose="020B0604030504040204" pitchFamily="50" charset="-128"/>
            </a:endParaRPr>
          </a:p>
          <a:p>
            <a:pPr marL="180975" lvl="0" indent="-180975">
              <a:defRPr/>
            </a:pPr>
            <a:r>
              <a:rPr kumimoji="1" lang="en-US" altLang="ja-JP" sz="800" b="1" dirty="0" smtClean="0">
                <a:latin typeface="メイリオ" panose="020B0604030504040204" pitchFamily="50" charset="-128"/>
                <a:ea typeface="メイリオ" panose="020B0604030504040204" pitchFamily="50" charset="-128"/>
              </a:rPr>
              <a:t> </a:t>
            </a:r>
            <a:r>
              <a:rPr kumimoji="1" lang="en-US" altLang="ja-JP" sz="800" b="1"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ワクチン・検査パッケージ</a:t>
            </a:r>
            <a:r>
              <a:rPr kumimoji="1" lang="ja-JP" altLang="en-US" sz="800" b="1" dirty="0" smtClean="0">
                <a:latin typeface="メイリオ" panose="020B0604030504040204" pitchFamily="50" charset="-128"/>
                <a:ea typeface="メイリオ" panose="020B0604030504040204" pitchFamily="50" charset="-128"/>
              </a:rPr>
              <a:t>制度の</a:t>
            </a:r>
            <a:r>
              <a:rPr kumimoji="1" lang="ja-JP" altLang="en-US" sz="800" b="1" dirty="0">
                <a:latin typeface="メイリオ" panose="020B0604030504040204" pitchFamily="50" charset="-128"/>
                <a:ea typeface="メイリオ" panose="020B0604030504040204" pitchFamily="50" charset="-128"/>
              </a:rPr>
              <a:t>適用を希望する主催者等は本チェックリストを県に</a:t>
            </a:r>
            <a:r>
              <a:rPr kumimoji="1" lang="ja-JP" altLang="en-US" sz="800" b="1" dirty="0" smtClean="0">
                <a:latin typeface="メイリオ" panose="020B0604030504040204" pitchFamily="50" charset="-128"/>
                <a:ea typeface="メイリオ" panose="020B0604030504040204" pitchFamily="50" charset="-128"/>
              </a:rPr>
              <a:t>提出する</a:t>
            </a:r>
            <a:r>
              <a:rPr kumimoji="1" lang="ja-JP" altLang="en-US" sz="800" b="1" dirty="0">
                <a:latin typeface="メイリオ" panose="020B0604030504040204" pitchFamily="50" charset="-128"/>
                <a:ea typeface="メイリオ" panose="020B0604030504040204" pitchFamily="50" charset="-128"/>
              </a:rPr>
              <a:t>ことで</a:t>
            </a:r>
            <a:r>
              <a:rPr kumimoji="1" lang="ja-JP" altLang="en-US" sz="800" b="1" dirty="0" smtClean="0">
                <a:latin typeface="メイリオ" panose="020B0604030504040204" pitchFamily="50" charset="-128"/>
                <a:ea typeface="メイリオ" panose="020B0604030504040204" pitchFamily="50" charset="-128"/>
              </a:rPr>
              <a:t>当該制</a:t>
            </a:r>
            <a:endParaRPr kumimoji="1" lang="en-US" altLang="ja-JP" sz="800" b="1" dirty="0" smtClean="0">
              <a:latin typeface="メイリオ" panose="020B0604030504040204" pitchFamily="50" charset="-128"/>
              <a:ea typeface="メイリオ" panose="020B0604030504040204" pitchFamily="50" charset="-128"/>
            </a:endParaRPr>
          </a:p>
          <a:p>
            <a:pPr marL="180975" lvl="0" indent="-180975">
              <a:defRPr/>
            </a:pPr>
            <a:r>
              <a:rPr kumimoji="1" lang="ja-JP" altLang="en-US" sz="800" b="1">
                <a:latin typeface="メイリオ" panose="020B0604030504040204" pitchFamily="50" charset="-128"/>
                <a:ea typeface="メイリオ" panose="020B0604030504040204" pitchFamily="50" charset="-128"/>
              </a:rPr>
              <a:t>　</a:t>
            </a:r>
            <a:r>
              <a:rPr kumimoji="1" lang="ja-JP" altLang="en-US" sz="800" b="1" smtClean="0">
                <a:latin typeface="メイリオ" panose="020B0604030504040204" pitchFamily="50" charset="-128"/>
                <a:ea typeface="メイリオ" panose="020B0604030504040204" pitchFamily="50" charset="-128"/>
              </a:rPr>
              <a:t>度</a:t>
            </a:r>
            <a:r>
              <a:rPr kumimoji="1" lang="ja-JP" altLang="en-US" sz="800" b="1" dirty="0">
                <a:latin typeface="メイリオ" panose="020B0604030504040204" pitchFamily="50" charset="-128"/>
                <a:ea typeface="メイリオ" panose="020B0604030504040204" pitchFamily="50" charset="-128"/>
              </a:rPr>
              <a:t>への登録が可能となります。</a:t>
            </a:r>
            <a:endParaRPr kumimoji="1" lang="en-US" altLang="ja-JP" sz="800" b="1" dirty="0">
              <a:latin typeface="メイリオ" panose="020B0604030504040204" pitchFamily="50" charset="-128"/>
              <a:ea typeface="メイリオ" panose="020B0604030504040204" pitchFamily="50" charset="-128"/>
            </a:endParaRPr>
          </a:p>
          <a:p>
            <a:pPr marL="180975" lvl="0" indent="-180975">
              <a:defRPr/>
            </a:pPr>
            <a:r>
              <a:rPr kumimoji="1" lang="ja-JP" altLang="en-US" sz="800" b="1" dirty="0">
                <a:latin typeface="メイリオ" panose="020B0604030504040204" pitchFamily="50" charset="-128"/>
                <a:ea typeface="メイリオ" panose="020B0604030504040204" pitchFamily="50" charset="-128"/>
              </a:rPr>
              <a:t>　（登録のあったイベント主催者等の一覧を県ホームページ等で公表します。）</a:t>
            </a:r>
          </a:p>
          <a:p>
            <a:pPr marL="180975" lvl="0" indent="-180975">
              <a:defRPr/>
            </a:pPr>
            <a:endParaRPr kumimoji="1" lang="en-US" altLang="ja-JP" sz="1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3946</TotalTime>
  <Words>1260</Words>
  <Application>Microsoft Office PowerPoint</Application>
  <PresentationFormat>A4 210 x 297 mm</PresentationFormat>
  <Paragraphs>105</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Administrator</cp:lastModifiedBy>
  <cp:revision>589</cp:revision>
  <cp:lastPrinted>2021-11-22T09:09:15Z</cp:lastPrinted>
  <dcterms:created xsi:type="dcterms:W3CDTF">2021-06-21T06:44:25Z</dcterms:created>
  <dcterms:modified xsi:type="dcterms:W3CDTF">2022-01-21T06:37:49Z</dcterms:modified>
</cp:coreProperties>
</file>